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AF0"/>
    <a:srgbClr val="BFC4C9"/>
    <a:srgbClr val="51709E"/>
    <a:srgbClr val="3A4053"/>
    <a:srgbClr val="5B6066"/>
    <a:srgbClr val="272A3B"/>
    <a:srgbClr val="EEDB98"/>
    <a:srgbClr val="967446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 varScale="1">
        <p:scale>
          <a:sx n="45" d="100"/>
          <a:sy n="45" d="100"/>
        </p:scale>
        <p:origin x="41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Baicha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High quality ceramic tea set with matte finish and bamboo serving tray. Including a teapot (500 ml) with stainless steel lid and tea strainer, and two cups (150 ml). In kraft paper box.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Rapor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Recycled ABS desk humidifier with </a:t>
            </a:r>
            <a:r>
              <a:rPr lang="en-US" sz="1000" dirty="0" err="1"/>
              <a:t>multicolour</a:t>
            </a:r>
            <a:r>
              <a:rPr lang="en-US" sz="1000" dirty="0"/>
              <a:t> LED light. Including USB charger cable. Tank capacity: 280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Pulux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Zipped luxury travel organizer and passport case in recycled PU leather. Featuring multiple interior pockets for documents, cards, and travel essentials.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52917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Walk the path to success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Invest in traveling advertisements like promotional bags, bottles, and travel pillows and make your brand the most practical and stylish accessory for all kinds of journeys.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274700" y="13186337"/>
            <a:ext cx="1686749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FestiFon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Waterproof RPET crossbody mobile phone bag with zipped main compartment, front pocket and adjustable lanyard.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Copsul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AP800050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2 pc espresso cup set with coffee capsule shaped double-wall insulated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thermo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cups in recycled stainless steel, 80 ml. In kraft paper box.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Khumbu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Double-wall, recycled stainless steel vacuum insulated bottle with rubberized finish and silicone carry handle, 500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ggyász és táskák, táska, bőrönd, kiegészítő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63F7BBB-1A13-7F26-55B6-E0BDC0B5F04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12" y="11608735"/>
            <a:ext cx="1286489" cy="1286489"/>
          </a:xfrm>
          <a:prstGeom prst="rect">
            <a:avLst/>
          </a:prstGeom>
        </p:spPr>
      </p:pic>
      <p:pic>
        <p:nvPicPr>
          <p:cNvPr id="22" name="Kép 21" descr="A képen gyertya, Csendélet-fényképezés, kerámia, heng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134F19-CFB7-FD79-83EE-397AFFD2E13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288" y="11696627"/>
            <a:ext cx="1100045" cy="1100045"/>
          </a:xfrm>
          <a:prstGeom prst="rect">
            <a:avLst/>
          </a:prstGeom>
        </p:spPr>
      </p:pic>
      <p:pic>
        <p:nvPicPr>
          <p:cNvPr id="28" name="Kép 27" descr="A képen palack, vizespalack, Műanyag palack, Olda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1AC8C95-B460-4282-FA5D-27387CEA304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465" y="11499584"/>
            <a:ext cx="1497190" cy="149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6725</TotalTime>
  <Words>229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162</cp:revision>
  <cp:lastPrinted>2020-10-14T10:13:42Z</cp:lastPrinted>
  <dcterms:created xsi:type="dcterms:W3CDTF">2020-04-21T06:52:21Z</dcterms:created>
  <dcterms:modified xsi:type="dcterms:W3CDTF">2025-08-14T08:55:18Z</dcterms:modified>
  <cp:category/>
</cp:coreProperties>
</file>